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103745" cy="10234295"/>
  <p:embeddedFontLst>
    <p:embeddedFont>
      <p:font typeface="WPS灵秀黑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EC4"/>
    <a:srgbClr val="1E1F22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数据结构与</a:t>
            </a:r>
            <a:r>
              <a:rPr lang="zh-CN" altLang="en-US" dirty="0">
                <a:solidFill>
                  <a:srgbClr val="BCBEC4"/>
                </a:solidFill>
                <a:effectLst/>
                <a:latin typeface="WPS灵秀黑" charset="-122"/>
                <a:ea typeface="WPS灵秀黑" charset="-122"/>
              </a:rPr>
              <a:t>算法</a:t>
            </a:r>
            <a:endParaRPr lang="zh-CN" altLang="en-US" dirty="0">
              <a:solidFill>
                <a:srgbClr val="BCBEC4"/>
              </a:solidFill>
              <a:effectLst/>
              <a:latin typeface="WPS灵秀黑" charset="-122"/>
              <a:ea typeface="WPS灵秀黑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排序算法与数据清洗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WPS灵秀黑" charset="-122"/>
                <a:ea typeface="WPS灵秀黑" charset="-122"/>
              </a:rPr>
              <a:t> By JJ ZHANG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0"/>
            <a:ext cx="5305425" cy="342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思考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🤔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如果雷达点的位置是乱序的，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AI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怎么判断谁在前谁在后？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如果数据是数万个点，它能一条一条地慢慢比吗？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我们能不能先排序一下再判断？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算法解析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排序是数据处理的第一步，排序越快，响应越准。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冒泡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排序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4325"/>
            <a:ext cx="6100445" cy="435165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每轮把最大的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气泡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送到末尾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最多比较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n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²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次，属于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O(n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²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)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算法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优点：简单易懂，适合小数据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417955"/>
            <a:ext cx="5854700" cy="1879600"/>
          </a:xfrm>
          <a:prstGeom prst="rect">
            <a:avLst/>
          </a:prstGeom>
        </p:spPr>
      </p:pic>
      <p:pic>
        <p:nvPicPr>
          <p:cNvPr id="7" name="图片 6" descr="冒泡排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731895"/>
            <a:ext cx="5469255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选择排序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(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擂台比武找出最强者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）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84325"/>
            <a:ext cx="7713980" cy="435165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每轮从剩余中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“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选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”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一个最小值放前面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📌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交换次数比冒泡少，但时间复杂度仍为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O(n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²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6655"/>
          <a:stretch>
            <a:fillRect/>
          </a:stretch>
        </p:blipFill>
        <p:spPr>
          <a:xfrm>
            <a:off x="6964045" y="2713355"/>
            <a:ext cx="5227955" cy="2362200"/>
          </a:xfrm>
          <a:prstGeom prst="rect">
            <a:avLst/>
          </a:prstGeom>
        </p:spPr>
      </p:pic>
      <p:pic>
        <p:nvPicPr>
          <p:cNvPr id="8" name="图片 7" descr="选择排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" y="3203575"/>
            <a:ext cx="6122670" cy="1871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数据清洗任务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从一组混乱的传感器数据中：识别异常值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→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排序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→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分析趋势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步骤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1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：识别离群点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29130"/>
            <a:ext cx="9347200" cy="3481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步骤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2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：排序清洗后数据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584325"/>
            <a:ext cx="7719060" cy="184531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647700" y="3566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步骤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3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：应用场景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9140" y="4892675"/>
            <a:ext cx="9959340" cy="13836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点云数据中雷达跳变 </a:t>
            </a:r>
            <a:r>
              <a:rPr lang="en-US" altLang="zh-CN" sz="2800">
                <a:solidFill>
                  <a:schemeClr val="accent5"/>
                </a:solidFill>
                <a:latin typeface="WPS灵秀黑" charset="-122"/>
                <a:ea typeface="WPS灵秀黑" charset="-122"/>
                <a:cs typeface="WPS灵秀黑" charset="-122"/>
              </a:rPr>
              <a:t>→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 </a:t>
            </a:r>
            <a:r>
              <a:rPr lang="zh-CN" altLang="en-US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异常值剔除 </a:t>
            </a:r>
            <a:r>
              <a:rPr lang="en-US" altLang="zh-CN" sz="2800">
                <a:solidFill>
                  <a:schemeClr val="accent5"/>
                </a:solidFill>
                <a:latin typeface="WPS灵秀黑" charset="-122"/>
                <a:ea typeface="WPS灵秀黑" charset="-122"/>
                <a:cs typeface="WPS灵秀黑" charset="-122"/>
              </a:rPr>
              <a:t>+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 </a:t>
            </a:r>
            <a:r>
              <a:rPr lang="zh-CN" altLang="en-US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排序</a:t>
            </a:r>
            <a:endParaRPr lang="zh-CN" altLang="en-US" sz="28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  <a:cs typeface="WPS灵秀黑" charset="-122"/>
            </a:endParaRPr>
          </a:p>
          <a:p>
            <a:endParaRPr lang="zh-CN" altLang="en-US" sz="28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  <a:cs typeface="WPS灵秀黑" charset="-122"/>
            </a:endParaRPr>
          </a:p>
          <a:p>
            <a:r>
              <a:rPr lang="zh-CN" altLang="en-US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时间戳数据乱序 </a:t>
            </a:r>
            <a:r>
              <a:rPr lang="en-US" altLang="zh-CN" sz="2800">
                <a:solidFill>
                  <a:schemeClr val="accent5"/>
                </a:solidFill>
                <a:latin typeface="WPS灵秀黑" charset="-122"/>
                <a:ea typeface="WPS灵秀黑" charset="-122"/>
                <a:cs typeface="WPS灵秀黑" charset="-122"/>
              </a:rPr>
              <a:t>→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 </a:t>
            </a:r>
            <a:r>
              <a:rPr lang="zh-CN" altLang="en-US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排序对齐</a:t>
            </a:r>
            <a:endParaRPr lang="zh-CN" altLang="en-US" sz="28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  <a:cs typeface="WPS灵秀黑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具身实践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任务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课堂挑战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具身实践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任务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9140" y="4892675"/>
            <a:ext cx="995934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来吧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！</a:t>
            </a:r>
            <a:r>
              <a:rPr lang="zh-CN" altLang="en-US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完成他们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latin typeface="WPS灵秀黑" charset="-122"/>
                <a:ea typeface="WPS灵秀黑" charset="-122"/>
                <a:cs typeface="WPS灵秀黑" charset="-122"/>
              </a:rPr>
              <a:t>！</a:t>
            </a:r>
            <a:endParaRPr lang="en-US" altLang="zh-CN" sz="2800">
              <a:solidFill>
                <a:schemeClr val="bg1">
                  <a:lumMod val="75000"/>
                </a:schemeClr>
              </a:solidFill>
              <a:latin typeface="WPS灵秀黑" charset="-122"/>
              <a:ea typeface="WPS灵秀黑" charset="-122"/>
              <a:cs typeface="WPS灵秀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739265"/>
            <a:ext cx="64389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极坐标排序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1431925"/>
            <a:ext cx="9806940" cy="1089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" y="1431925"/>
            <a:ext cx="9831070" cy="2242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二分查找与极限优化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✅多雷达数据归并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" y="1362075"/>
            <a:ext cx="6824980" cy="1653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" y="1452880"/>
            <a:ext cx="9095740" cy="352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回顾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知识点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复盘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1584325"/>
            <a:ext cx="792480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 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二分查找的时间复杂度是？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O(n)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O(log n) 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O(n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²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O(1)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 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二分查找的时间复杂度是？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O(n)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B. O(log n) </a:t>
            </a:r>
            <a:endParaRPr lang="en-US" altLang="en-US">
              <a:solidFill>
                <a:schemeClr val="accent5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O(n</a:t>
            </a:r>
            <a:r>
              <a:rPr lang="en-US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²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O(1)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 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二分查找适用于？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无序列表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有序列表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图片处理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递归树分析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Review pop quiz</a:t>
            </a:r>
            <a:endParaRPr lang="en-US" altLang="zh-CN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二分查找适用于？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A.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无序列表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B. </a:t>
            </a:r>
            <a:r>
              <a:rPr lang="zh-CN" altLang="en-US">
                <a:solidFill>
                  <a:schemeClr val="accent5"/>
                </a:solidFill>
                <a:latin typeface="WPS灵秀黑" charset="-122"/>
                <a:ea typeface="WPS灵秀黑" charset="-122"/>
              </a:rPr>
              <a:t>有序列表</a:t>
            </a: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 </a:t>
            </a:r>
            <a:endParaRPr lang="en-US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C.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图片处理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BCBEC4"/>
                </a:solidFill>
                <a:latin typeface="WPS灵秀黑" charset="-122"/>
                <a:ea typeface="WPS灵秀黑" charset="-122"/>
              </a:rPr>
              <a:t>D. 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递归树分析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排序算法与数据清洗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算法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激光点云在自动驾驶中的</a:t>
            </a:r>
            <a:r>
              <a:rPr lang="zh-CN" altLang="en-US">
                <a:solidFill>
                  <a:srgbClr val="BCBEC4"/>
                </a:solidFill>
                <a:latin typeface="WPS灵秀黑" charset="-122"/>
                <a:ea typeface="WPS灵秀黑" charset="-122"/>
              </a:rPr>
              <a:t>应用</a:t>
            </a:r>
            <a:endParaRPr lang="zh-CN" altLang="en-US">
              <a:solidFill>
                <a:srgbClr val="BCBEC4"/>
              </a:solidFill>
              <a:latin typeface="WPS灵秀黑" charset="-122"/>
              <a:ea typeface="WPS灵秀黑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0140" y="0"/>
            <a:ext cx="911860" cy="1089660"/>
          </a:xfrm>
          <a:prstGeom prst="rect">
            <a:avLst/>
          </a:prstGeom>
        </p:spPr>
      </p:pic>
      <p:pic>
        <p:nvPicPr>
          <p:cNvPr id="6" name="激光雷达点云采集原理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76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</Words>
  <Application>WPS 表格</Application>
  <PresentationFormat>宽屏</PresentationFormat>
  <Paragraphs>99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WPS灵秀黑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Apple Color Emoji</vt:lpstr>
      <vt:lpstr>WPS</vt:lpstr>
      <vt:lpstr>课程名称</vt:lpstr>
      <vt:lpstr>单节主标题</vt:lpstr>
      <vt:lpstr>页面标题</vt:lpstr>
      <vt:lpstr>回顾 知识点复盘</vt:lpstr>
      <vt:lpstr>Review pop quiz</vt:lpstr>
      <vt:lpstr>Review pop quiz</vt:lpstr>
      <vt:lpstr>Review pop quiz</vt:lpstr>
      <vt:lpstr>回顾 Review</vt:lpstr>
      <vt:lpstr>Review pop quiz</vt:lpstr>
      <vt:lpstr>Review pop quiz</vt:lpstr>
      <vt:lpstr>排序算法与数据清洗</vt:lpstr>
      <vt:lpstr>思考 🤔</vt:lpstr>
      <vt:lpstr>冒泡排序</vt:lpstr>
      <vt:lpstr>算法解析</vt:lpstr>
      <vt:lpstr>选择排序(擂台比武找出最强者）</vt:lpstr>
      <vt:lpstr>✅ 步骤2：排序清洗后数据</vt:lpstr>
      <vt:lpstr>数据清洗任务</vt:lpstr>
      <vt:lpstr>✅ 步骤2：排序清洗后数据</vt:lpstr>
      <vt:lpstr>✅ 步骤2：排序清洗后数据</vt:lpstr>
      <vt:lpstr>✅ 极坐标排序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臭狼</cp:lastModifiedBy>
  <cp:revision>10</cp:revision>
  <dcterms:created xsi:type="dcterms:W3CDTF">2025-04-17T02:13:32Z</dcterms:created>
  <dcterms:modified xsi:type="dcterms:W3CDTF">2025-04-17T02:13:32Z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2052-7.3.1.8967</vt:lpwstr>
  </property>
  <property fmtid="{D5CDD505-2E9C-101B-9397-08002B2CF9AE}" pid="3" name="ICV">
    <vt:lpwstr>A21CD3879335144B655E0068B6EADE6B_41</vt:lpwstr>
  </property>
</Properties>
</file>